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"/>
  </p:notesMasterIdLst>
  <p:sldIdLst>
    <p:sldId id="256" r:id="rId2"/>
    <p:sldId id="257" r:id="rId3"/>
    <p:sldId id="258" r:id="rId4"/>
  </p:sldIdLst>
  <p:sldSz cx="219456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44" userDrawn="1">
          <p15:clr>
            <a:srgbClr val="A4A3A4"/>
          </p15:clr>
        </p15:guide>
        <p15:guide id="2" pos="691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2"/>
    <p:restoredTop sz="94558"/>
  </p:normalViewPr>
  <p:slideViewPr>
    <p:cSldViewPr snapToGrid="0" showGuides="1">
      <p:cViewPr>
        <p:scale>
          <a:sx n="77" d="100"/>
          <a:sy n="77" d="100"/>
        </p:scale>
        <p:origin x="2040" y="-8200"/>
      </p:cViewPr>
      <p:guideLst>
        <p:guide orient="horz" pos="10344"/>
        <p:guide pos="691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307A5A-D30A-E34E-B17F-F43D12537210}" type="datetimeFigureOut">
              <a:rPr lang="en-US" smtClean="0"/>
              <a:t>5/21/24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00300" y="1143000"/>
            <a:ext cx="2057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A506DF-342D-9F48-B596-A9B641A7B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195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1pPr>
    <a:lvl2pPr marL="1316736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2pPr>
    <a:lvl3pPr marL="2633472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3pPr>
    <a:lvl4pPr marL="3950208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4pPr>
    <a:lvl5pPr marL="5266944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5pPr>
    <a:lvl6pPr marL="6583680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6pPr>
    <a:lvl7pPr marL="7900416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7pPr>
    <a:lvl8pPr marL="9217152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8pPr>
    <a:lvl9pPr marL="10533888" algn="l" defTabSz="2633472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506DF-342D-9F48-B596-A9B641A7B4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9358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506DF-342D-9F48-B596-A9B641A7B4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301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5920" y="5387342"/>
            <a:ext cx="18653760" cy="11460480"/>
          </a:xfrm>
        </p:spPr>
        <p:txBody>
          <a:bodyPr anchor="b"/>
          <a:lstStyle>
            <a:lvl1pPr algn="ctr"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17289782"/>
            <a:ext cx="16459200" cy="7947658"/>
          </a:xfrm>
        </p:spPr>
        <p:txBody>
          <a:bodyPr/>
          <a:lstStyle>
            <a:lvl1pPr marL="0" indent="0" algn="ctr">
              <a:buNone/>
              <a:defRPr sz="5760"/>
            </a:lvl1pPr>
            <a:lvl2pPr marL="1097280" indent="0" algn="ctr">
              <a:buNone/>
              <a:defRPr sz="4800"/>
            </a:lvl2pPr>
            <a:lvl3pPr marL="2194560" indent="0" algn="ctr">
              <a:buNone/>
              <a:defRPr sz="4320"/>
            </a:lvl3pPr>
            <a:lvl4pPr marL="3291840" indent="0" algn="ctr">
              <a:buNone/>
              <a:defRPr sz="3840"/>
            </a:lvl4pPr>
            <a:lvl5pPr marL="4389120" indent="0" algn="ctr">
              <a:buNone/>
              <a:defRPr sz="3840"/>
            </a:lvl5pPr>
            <a:lvl6pPr marL="5486400" indent="0" algn="ctr">
              <a:buNone/>
              <a:defRPr sz="3840"/>
            </a:lvl6pPr>
            <a:lvl7pPr marL="6583680" indent="0" algn="ctr">
              <a:buNone/>
              <a:defRPr sz="3840"/>
            </a:lvl7pPr>
            <a:lvl8pPr marL="7680960" indent="0" algn="ctr">
              <a:buNone/>
              <a:defRPr sz="3840"/>
            </a:lvl8pPr>
            <a:lvl9pPr marL="8778240" indent="0" algn="ctr">
              <a:buNone/>
              <a:defRPr sz="38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5/21/24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638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68" userDrawn="1">
          <p15:clr>
            <a:srgbClr val="FBAE40"/>
          </p15:clr>
        </p15:guide>
        <p15:guide id="2" pos="691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5/21/24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877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704821" y="1752600"/>
            <a:ext cx="473202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08761" y="1752600"/>
            <a:ext cx="1392174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5/21/24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33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5/21/24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544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7331" y="8206749"/>
            <a:ext cx="18928080" cy="13693138"/>
          </a:xfrm>
        </p:spPr>
        <p:txBody>
          <a:bodyPr anchor="b"/>
          <a:lstStyle>
            <a:lvl1pPr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7331" y="22029429"/>
            <a:ext cx="18928080" cy="7200898"/>
          </a:xfrm>
        </p:spPr>
        <p:txBody>
          <a:bodyPr/>
          <a:lstStyle>
            <a:lvl1pPr marL="0" indent="0">
              <a:buNone/>
              <a:defRPr sz="5760">
                <a:solidFill>
                  <a:schemeClr val="tx1"/>
                </a:solidFill>
              </a:defRPr>
            </a:lvl1pPr>
            <a:lvl2pPr marL="109728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2pPr>
            <a:lvl3pPr marL="2194560" indent="0">
              <a:buNone/>
              <a:defRPr sz="4320">
                <a:solidFill>
                  <a:schemeClr val="tx1">
                    <a:tint val="75000"/>
                  </a:schemeClr>
                </a:solidFill>
              </a:defRPr>
            </a:lvl3pPr>
            <a:lvl4pPr marL="329184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4pPr>
            <a:lvl5pPr marL="438912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5pPr>
            <a:lvl6pPr marL="548640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6pPr>
            <a:lvl7pPr marL="658368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7pPr>
            <a:lvl8pPr marL="768096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8pPr>
            <a:lvl9pPr marL="877824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5/21/24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0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8760" y="8763000"/>
            <a:ext cx="93268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09960" y="8763000"/>
            <a:ext cx="93268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5/21/24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193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8" y="1752607"/>
            <a:ext cx="189280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621" y="8069582"/>
            <a:ext cx="9284016" cy="3954778"/>
          </a:xfrm>
        </p:spPr>
        <p:txBody>
          <a:bodyPr anchor="b"/>
          <a:lstStyle>
            <a:lvl1pPr marL="0" indent="0">
              <a:buNone/>
              <a:defRPr sz="5760" b="1"/>
            </a:lvl1pPr>
            <a:lvl2pPr marL="1097280" indent="0">
              <a:buNone/>
              <a:defRPr sz="4800" b="1"/>
            </a:lvl2pPr>
            <a:lvl3pPr marL="2194560" indent="0">
              <a:buNone/>
              <a:defRPr sz="4320" b="1"/>
            </a:lvl3pPr>
            <a:lvl4pPr marL="3291840" indent="0">
              <a:buNone/>
              <a:defRPr sz="3840" b="1"/>
            </a:lvl4pPr>
            <a:lvl5pPr marL="4389120" indent="0">
              <a:buNone/>
              <a:defRPr sz="3840" b="1"/>
            </a:lvl5pPr>
            <a:lvl6pPr marL="5486400" indent="0">
              <a:buNone/>
              <a:defRPr sz="3840" b="1"/>
            </a:lvl6pPr>
            <a:lvl7pPr marL="6583680" indent="0">
              <a:buNone/>
              <a:defRPr sz="3840" b="1"/>
            </a:lvl7pPr>
            <a:lvl8pPr marL="7680960" indent="0">
              <a:buNone/>
              <a:defRPr sz="3840" b="1"/>
            </a:lvl8pPr>
            <a:lvl9pPr marL="8778240" indent="0">
              <a:buNone/>
              <a:defRPr sz="38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1621" y="12024360"/>
            <a:ext cx="9284016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109961" y="8069582"/>
            <a:ext cx="9329738" cy="3954778"/>
          </a:xfrm>
        </p:spPr>
        <p:txBody>
          <a:bodyPr anchor="b"/>
          <a:lstStyle>
            <a:lvl1pPr marL="0" indent="0">
              <a:buNone/>
              <a:defRPr sz="5760" b="1"/>
            </a:lvl1pPr>
            <a:lvl2pPr marL="1097280" indent="0">
              <a:buNone/>
              <a:defRPr sz="4800" b="1"/>
            </a:lvl2pPr>
            <a:lvl3pPr marL="2194560" indent="0">
              <a:buNone/>
              <a:defRPr sz="4320" b="1"/>
            </a:lvl3pPr>
            <a:lvl4pPr marL="3291840" indent="0">
              <a:buNone/>
              <a:defRPr sz="3840" b="1"/>
            </a:lvl4pPr>
            <a:lvl5pPr marL="4389120" indent="0">
              <a:buNone/>
              <a:defRPr sz="3840" b="1"/>
            </a:lvl5pPr>
            <a:lvl6pPr marL="5486400" indent="0">
              <a:buNone/>
              <a:defRPr sz="3840" b="1"/>
            </a:lvl6pPr>
            <a:lvl7pPr marL="6583680" indent="0">
              <a:buNone/>
              <a:defRPr sz="3840" b="1"/>
            </a:lvl7pPr>
            <a:lvl8pPr marL="7680960" indent="0">
              <a:buNone/>
              <a:defRPr sz="3840" b="1"/>
            </a:lvl8pPr>
            <a:lvl9pPr marL="8778240" indent="0">
              <a:buNone/>
              <a:defRPr sz="38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109961" y="12024360"/>
            <a:ext cx="9329738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5/21/24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477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5/21/24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341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5/21/24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349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2194560"/>
            <a:ext cx="7078027" cy="7680960"/>
          </a:xfrm>
        </p:spPr>
        <p:txBody>
          <a:bodyPr anchor="b"/>
          <a:lstStyle>
            <a:lvl1pPr>
              <a:defRPr sz="7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9738" y="4739647"/>
            <a:ext cx="11109960" cy="23393400"/>
          </a:xfrm>
        </p:spPr>
        <p:txBody>
          <a:bodyPr/>
          <a:lstStyle>
            <a:lvl1pPr>
              <a:defRPr sz="7680"/>
            </a:lvl1pPr>
            <a:lvl2pPr>
              <a:defRPr sz="6720"/>
            </a:lvl2pPr>
            <a:lvl3pPr>
              <a:defRPr sz="5760"/>
            </a:lvl3pPr>
            <a:lvl4pPr>
              <a:defRPr sz="4800"/>
            </a:lvl4pPr>
            <a:lvl5pPr>
              <a:defRPr sz="4800"/>
            </a:lvl5pPr>
            <a:lvl6pPr>
              <a:defRPr sz="4800"/>
            </a:lvl6pPr>
            <a:lvl7pPr>
              <a:defRPr sz="4800"/>
            </a:lvl7pPr>
            <a:lvl8pPr>
              <a:defRPr sz="4800"/>
            </a:lvl8pPr>
            <a:lvl9pPr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9875520"/>
            <a:ext cx="7078027" cy="18295622"/>
          </a:xfrm>
        </p:spPr>
        <p:txBody>
          <a:bodyPr/>
          <a:lstStyle>
            <a:lvl1pPr marL="0" indent="0">
              <a:buNone/>
              <a:defRPr sz="3840"/>
            </a:lvl1pPr>
            <a:lvl2pPr marL="1097280" indent="0">
              <a:buNone/>
              <a:defRPr sz="3360"/>
            </a:lvl2pPr>
            <a:lvl3pPr marL="2194560" indent="0">
              <a:buNone/>
              <a:defRPr sz="2880"/>
            </a:lvl3pPr>
            <a:lvl4pPr marL="3291840" indent="0">
              <a:buNone/>
              <a:defRPr sz="2400"/>
            </a:lvl4pPr>
            <a:lvl5pPr marL="4389120" indent="0">
              <a:buNone/>
              <a:defRPr sz="2400"/>
            </a:lvl5pPr>
            <a:lvl6pPr marL="5486400" indent="0">
              <a:buNone/>
              <a:defRPr sz="2400"/>
            </a:lvl6pPr>
            <a:lvl7pPr marL="6583680" indent="0">
              <a:buNone/>
              <a:defRPr sz="2400"/>
            </a:lvl7pPr>
            <a:lvl8pPr marL="7680960" indent="0">
              <a:buNone/>
              <a:defRPr sz="2400"/>
            </a:lvl8pPr>
            <a:lvl9pPr marL="8778240" indent="0">
              <a:buNone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5/21/24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90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2194560"/>
            <a:ext cx="7078027" cy="7680960"/>
          </a:xfrm>
        </p:spPr>
        <p:txBody>
          <a:bodyPr anchor="b"/>
          <a:lstStyle>
            <a:lvl1pPr>
              <a:defRPr sz="7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329738" y="4739647"/>
            <a:ext cx="11109960" cy="23393400"/>
          </a:xfrm>
        </p:spPr>
        <p:txBody>
          <a:bodyPr anchor="t"/>
          <a:lstStyle>
            <a:lvl1pPr marL="0" indent="0">
              <a:buNone/>
              <a:defRPr sz="7680"/>
            </a:lvl1pPr>
            <a:lvl2pPr marL="1097280" indent="0">
              <a:buNone/>
              <a:defRPr sz="6720"/>
            </a:lvl2pPr>
            <a:lvl3pPr marL="2194560" indent="0">
              <a:buNone/>
              <a:defRPr sz="5760"/>
            </a:lvl3pPr>
            <a:lvl4pPr marL="3291840" indent="0">
              <a:buNone/>
              <a:defRPr sz="4800"/>
            </a:lvl4pPr>
            <a:lvl5pPr marL="4389120" indent="0">
              <a:buNone/>
              <a:defRPr sz="4800"/>
            </a:lvl5pPr>
            <a:lvl6pPr marL="5486400" indent="0">
              <a:buNone/>
              <a:defRPr sz="4800"/>
            </a:lvl6pPr>
            <a:lvl7pPr marL="6583680" indent="0">
              <a:buNone/>
              <a:defRPr sz="4800"/>
            </a:lvl7pPr>
            <a:lvl8pPr marL="7680960" indent="0">
              <a:buNone/>
              <a:defRPr sz="4800"/>
            </a:lvl8pPr>
            <a:lvl9pPr marL="8778240" indent="0">
              <a:buNone/>
              <a:defRPr sz="4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9875520"/>
            <a:ext cx="7078027" cy="18295622"/>
          </a:xfrm>
        </p:spPr>
        <p:txBody>
          <a:bodyPr/>
          <a:lstStyle>
            <a:lvl1pPr marL="0" indent="0">
              <a:buNone/>
              <a:defRPr sz="3840"/>
            </a:lvl1pPr>
            <a:lvl2pPr marL="1097280" indent="0">
              <a:buNone/>
              <a:defRPr sz="3360"/>
            </a:lvl2pPr>
            <a:lvl3pPr marL="2194560" indent="0">
              <a:buNone/>
              <a:defRPr sz="2880"/>
            </a:lvl3pPr>
            <a:lvl4pPr marL="3291840" indent="0">
              <a:buNone/>
              <a:defRPr sz="2400"/>
            </a:lvl4pPr>
            <a:lvl5pPr marL="4389120" indent="0">
              <a:buNone/>
              <a:defRPr sz="2400"/>
            </a:lvl5pPr>
            <a:lvl6pPr marL="5486400" indent="0">
              <a:buNone/>
              <a:defRPr sz="2400"/>
            </a:lvl6pPr>
            <a:lvl7pPr marL="6583680" indent="0">
              <a:buNone/>
              <a:defRPr sz="2400"/>
            </a:lvl7pPr>
            <a:lvl8pPr marL="7680960" indent="0">
              <a:buNone/>
              <a:defRPr sz="2400"/>
            </a:lvl8pPr>
            <a:lvl9pPr marL="8778240" indent="0">
              <a:buNone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A0F94-E3A0-2C4C-8529-4BA46B9EBF17}" type="datetimeFigureOut">
              <a:rPr lang="en-US" smtClean="0"/>
              <a:t>5/21/24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130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8760" y="1752607"/>
            <a:ext cx="189280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760" y="8763000"/>
            <a:ext cx="189280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08760" y="30510487"/>
            <a:ext cx="49377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1A0F94-E3A0-2C4C-8529-4BA46B9EBF17}" type="datetimeFigureOut">
              <a:rPr lang="en-US" smtClean="0"/>
              <a:t>5/21/24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269480" y="30510487"/>
            <a:ext cx="74066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499080" y="30510487"/>
            <a:ext cx="49377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3A620-002A-BD4C-972C-6DC4F7E60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820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194560" rtl="0" eaLnBrk="1" latinLnBrk="0" hangingPunct="1">
        <a:lnSpc>
          <a:spcPct val="90000"/>
        </a:lnSpc>
        <a:spcBef>
          <a:spcPct val="0"/>
        </a:spcBef>
        <a:buNone/>
        <a:defRPr sz="10560" b="1" i="0" kern="1200">
          <a:solidFill>
            <a:schemeClr val="tx1"/>
          </a:solidFill>
          <a:latin typeface="Avenir Black" panose="02000503020000020003" pitchFamily="2" charset="0"/>
          <a:ea typeface="+mj-ea"/>
          <a:cs typeface="+mj-cs"/>
        </a:defRPr>
      </a:lvl1pPr>
    </p:titleStyle>
    <p:bodyStyle>
      <a:lvl1pPr marL="548640" indent="-548640" algn="l" defTabSz="219456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672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1pPr>
      <a:lvl2pPr marL="164592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2pPr>
      <a:lvl3pPr marL="274320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3pPr>
      <a:lvl4pPr marL="384048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4pPr>
      <a:lvl5pPr marL="493776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5pPr>
      <a:lvl6pPr marL="603504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6pPr>
      <a:lvl7pPr marL="713232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7pPr>
      <a:lvl8pPr marL="822960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8pPr>
      <a:lvl9pPr marL="932688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1pPr>
      <a:lvl2pPr marL="109728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2pPr>
      <a:lvl3pPr marL="219456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3pPr>
      <a:lvl4pPr marL="329184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4pPr>
      <a:lvl5pPr marL="438912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5pPr>
      <a:lvl6pPr marL="548640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6pPr>
      <a:lvl7pPr marL="658368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7pPr>
      <a:lvl8pPr marL="768096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8pPr>
      <a:lvl9pPr marL="877824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FB62F618-F2EE-972B-990B-D2947258D1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45920" y="4893774"/>
            <a:ext cx="18524668" cy="7947658"/>
          </a:xfrm>
        </p:spPr>
        <p:txBody>
          <a:bodyPr>
            <a:normAutofit/>
          </a:bodyPr>
          <a:lstStyle/>
          <a:p>
            <a:pPr algn="l"/>
            <a:endParaRPr lang="en-US" sz="48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FB3EE38-F2F2-2F94-D512-0C460555A1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5920" y="2411679"/>
            <a:ext cx="18524668" cy="2293618"/>
          </a:xfrm>
        </p:spPr>
        <p:txBody>
          <a:bodyPr anchor="t">
            <a:normAutofit/>
          </a:bodyPr>
          <a:lstStyle/>
          <a:p>
            <a:r>
              <a:rPr lang="en-US" sz="9600" dirty="0"/>
              <a:t>HEADLINE TEXT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0E1D7D6-10C3-6952-A07C-CCA39EB3ABBC}"/>
              </a:ext>
            </a:extLst>
          </p:cNvPr>
          <p:cNvSpPr txBox="1">
            <a:spLocks/>
          </p:cNvSpPr>
          <p:nvPr/>
        </p:nvSpPr>
        <p:spPr>
          <a:xfrm>
            <a:off x="1645920" y="1453659"/>
            <a:ext cx="18524668" cy="9580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21945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400" b="1" i="0" kern="1200">
                <a:solidFill>
                  <a:schemeClr val="tx1"/>
                </a:solidFill>
                <a:latin typeface="Avenir Black" panose="02000503020000020003" pitchFamily="2" charset="0"/>
                <a:ea typeface="+mj-ea"/>
                <a:cs typeface="+mj-cs"/>
              </a:defRPr>
            </a:lvl1pPr>
          </a:lstStyle>
          <a:p>
            <a:r>
              <a:rPr lang="en-US" sz="5400" spc="1000" dirty="0">
                <a:solidFill>
                  <a:srgbClr val="C00000"/>
                </a:solidFill>
              </a:rPr>
              <a:t>DEPARTMENT</a:t>
            </a:r>
          </a:p>
        </p:txBody>
      </p:sp>
    </p:spTree>
    <p:extLst>
      <p:ext uri="{BB962C8B-B14F-4D97-AF65-F5344CB8AC3E}">
        <p14:creationId xmlns:p14="http://schemas.microsoft.com/office/powerpoint/2010/main" val="2655768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CB59FA8-478D-4C7C-7606-AAC8DDBB71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2535" y="1935429"/>
            <a:ext cx="20060530" cy="2293618"/>
          </a:xfrm>
        </p:spPr>
        <p:txBody>
          <a:bodyPr anchor="t">
            <a:normAutofit/>
          </a:bodyPr>
          <a:lstStyle/>
          <a:p>
            <a:pPr algn="l"/>
            <a:r>
              <a:rPr lang="en-US" sz="9600" dirty="0"/>
              <a:t>HEADLINE TEXT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04D0225-280B-6A64-42F5-BDF694A7BC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2534" y="4229047"/>
            <a:ext cx="20060529" cy="7947658"/>
          </a:xfrm>
        </p:spPr>
        <p:txBody>
          <a:bodyPr>
            <a:normAutofit/>
          </a:bodyPr>
          <a:lstStyle/>
          <a:p>
            <a:pPr algn="l"/>
            <a:endParaRPr lang="en-US" sz="48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1CCC8E8-106E-5D3F-407A-22860A85782D}"/>
              </a:ext>
            </a:extLst>
          </p:cNvPr>
          <p:cNvSpPr txBox="1">
            <a:spLocks/>
          </p:cNvSpPr>
          <p:nvPr/>
        </p:nvSpPr>
        <p:spPr>
          <a:xfrm>
            <a:off x="942535" y="977409"/>
            <a:ext cx="18524668" cy="9580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21945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400" b="1" i="0" kern="1200">
                <a:solidFill>
                  <a:schemeClr val="tx1"/>
                </a:solidFill>
                <a:latin typeface="Avenir Black" panose="02000503020000020003" pitchFamily="2" charset="0"/>
                <a:ea typeface="+mj-ea"/>
                <a:cs typeface="+mj-cs"/>
              </a:defRPr>
            </a:lvl1pPr>
          </a:lstStyle>
          <a:p>
            <a:pPr algn="l"/>
            <a:r>
              <a:rPr lang="en-US" sz="5400" spc="1000" dirty="0">
                <a:solidFill>
                  <a:srgbClr val="C00000"/>
                </a:solidFill>
              </a:rPr>
              <a:t>DEPARTMENT</a:t>
            </a:r>
          </a:p>
        </p:txBody>
      </p:sp>
    </p:spTree>
    <p:extLst>
      <p:ext uri="{BB962C8B-B14F-4D97-AF65-F5344CB8AC3E}">
        <p14:creationId xmlns:p14="http://schemas.microsoft.com/office/powerpoint/2010/main" val="583547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E383A4E-1961-2704-444A-233B21EB72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2816" y="4704469"/>
            <a:ext cx="18524668" cy="7947658"/>
          </a:xfrm>
        </p:spPr>
        <p:txBody>
          <a:bodyPr>
            <a:normAutofit/>
          </a:bodyPr>
          <a:lstStyle/>
          <a:p>
            <a:pPr algn="l"/>
            <a:endParaRPr lang="en-US" sz="4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E8A3E5-25E9-CA9A-F25E-2E3B207562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2816" y="2410851"/>
            <a:ext cx="18524668" cy="2293618"/>
          </a:xfrm>
        </p:spPr>
        <p:txBody>
          <a:bodyPr anchor="t">
            <a:normAutofit/>
          </a:bodyPr>
          <a:lstStyle/>
          <a:p>
            <a:pPr algn="l"/>
            <a:r>
              <a:rPr lang="en-US" sz="9600" dirty="0"/>
              <a:t>HEADLINE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A02F78C-2230-264D-690A-63E35F75E429}"/>
              </a:ext>
            </a:extLst>
          </p:cNvPr>
          <p:cNvSpPr txBox="1">
            <a:spLocks/>
          </p:cNvSpPr>
          <p:nvPr/>
        </p:nvSpPr>
        <p:spPr>
          <a:xfrm>
            <a:off x="1462816" y="1452831"/>
            <a:ext cx="18524668" cy="9580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21945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400" b="1" i="0" kern="1200">
                <a:solidFill>
                  <a:schemeClr val="tx1"/>
                </a:solidFill>
                <a:latin typeface="Avenir Black" panose="02000503020000020003" pitchFamily="2" charset="0"/>
                <a:ea typeface="+mj-ea"/>
                <a:cs typeface="+mj-cs"/>
              </a:defRPr>
            </a:lvl1pPr>
          </a:lstStyle>
          <a:p>
            <a:pPr algn="l"/>
            <a:r>
              <a:rPr lang="en-US" sz="5400" spc="1000" dirty="0">
                <a:solidFill>
                  <a:srgbClr val="C00000"/>
                </a:solidFill>
              </a:rPr>
              <a:t>DEPARTMENT</a:t>
            </a:r>
          </a:p>
        </p:txBody>
      </p:sp>
    </p:spTree>
    <p:extLst>
      <p:ext uri="{BB962C8B-B14F-4D97-AF65-F5344CB8AC3E}">
        <p14:creationId xmlns:p14="http://schemas.microsoft.com/office/powerpoint/2010/main" val="21343214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218</TotalTime>
  <Words>11</Words>
  <Application>Microsoft Macintosh PowerPoint</Application>
  <PresentationFormat>Custom</PresentationFormat>
  <Paragraphs>8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Avenir Black</vt:lpstr>
      <vt:lpstr>Avenir Book</vt:lpstr>
      <vt:lpstr>Calibri</vt:lpstr>
      <vt:lpstr>Office Theme</vt:lpstr>
      <vt:lpstr>HEADLINE TEXT</vt:lpstr>
      <vt:lpstr>HEADLINE TEXT</vt:lpstr>
      <vt:lpstr>HEADLINE TEXT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Scott Cole</dc:creator>
  <cp:lastModifiedBy>Maurizio Ungaro</cp:lastModifiedBy>
  <cp:revision>7</cp:revision>
  <dcterms:created xsi:type="dcterms:W3CDTF">2024-03-12T17:35:44Z</dcterms:created>
  <dcterms:modified xsi:type="dcterms:W3CDTF">2024-05-21T20:17:10Z</dcterms:modified>
</cp:coreProperties>
</file>

<file path=docProps/thumbnail.jpeg>
</file>